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563C1"/>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p:scale>
          <a:sx n="50" d="100"/>
          <a:sy n="50" d="100"/>
        </p:scale>
        <p:origin x="1210" y="8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6/14/2018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6/14/2018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43.png"/><Relationship Id="rId4" Type="http://schemas.openxmlformats.org/officeDocument/2006/relationships/tags" Target="../tags/tag42.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3.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4.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393649" y="1816100"/>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861C11-432D-4C10-83C8-58CA0DD56EA6}"/>
              </a:ext>
            </a:extLst>
          </p:cNvPr>
          <p:cNvGrpSpPr/>
          <p:nvPr/>
        </p:nvGrpSpPr>
        <p:grpSpPr>
          <a:xfrm>
            <a:off x="1722572" y="1751919"/>
            <a:ext cx="7901964" cy="3810681"/>
            <a:chOff x="1722572" y="1751919"/>
            <a:chExt cx="7901964" cy="3810681"/>
          </a:xfrm>
        </p:grpSpPr>
        <p:grpSp>
          <p:nvGrpSpPr>
            <p:cNvPr id="2" name="Group 1">
              <a:extLst>
                <a:ext uri="{FF2B5EF4-FFF2-40B4-BE49-F238E27FC236}">
                  <a16:creationId xmlns:a16="http://schemas.microsoft.com/office/drawing/2014/main" id="{74B9016D-11DB-4CD8-9118-27CFF251A34E}"/>
                </a:ext>
              </a:extLst>
            </p:cNvPr>
            <p:cNvGrpSpPr/>
            <p:nvPr/>
          </p:nvGrpSpPr>
          <p:grpSpPr>
            <a:xfrm>
              <a:off x="1722572" y="2126593"/>
              <a:ext cx="7901964" cy="3436007"/>
              <a:chOff x="1722572" y="2103464"/>
              <a:chExt cx="7901964" cy="3436007"/>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39071"/>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65967"/>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52" name="Group 27">
                <a:extLst>
                  <a:ext uri="{FF2B5EF4-FFF2-40B4-BE49-F238E27FC236}">
                    <a16:creationId xmlns:a16="http://schemas.microsoft.com/office/drawing/2014/main" id="{41A131C8-E9EB-4199-8BA2-4A411504E6F5}"/>
                  </a:ext>
                </a:extLst>
              </p:cNvPr>
              <p:cNvGrpSpPr>
                <a:grpSpLocks/>
              </p:cNvGrpSpPr>
              <p:nvPr/>
            </p:nvGrpSpPr>
            <p:grpSpPr bwMode="auto">
              <a:xfrm>
                <a:off x="3151176" y="4150993"/>
                <a:ext cx="740664" cy="1316736"/>
                <a:chOff x="2480" y="2033"/>
                <a:chExt cx="459" cy="1395"/>
              </a:xfrm>
            </p:grpSpPr>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39071"/>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29374"/>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grpSp>
            <p:nvGrpSpPr>
              <p:cNvPr id="55" name="Group 54">
                <a:extLst>
                  <a:ext uri="{FF2B5EF4-FFF2-40B4-BE49-F238E27FC236}">
                    <a16:creationId xmlns:a16="http://schemas.microsoft.com/office/drawing/2014/main" id="{4B6B3EE2-B7C9-43C7-992D-79CF64825B17}"/>
                  </a:ext>
                </a:extLst>
              </p:cNvPr>
              <p:cNvGrpSpPr>
                <a:grpSpLocks/>
              </p:cNvGrpSpPr>
              <p:nvPr/>
            </p:nvGrpSpPr>
            <p:grpSpPr bwMode="auto">
              <a:xfrm rot="16200000">
                <a:off x="8231064" y="3207794"/>
                <a:ext cx="740664" cy="1924262"/>
                <a:chOff x="2480" y="2033"/>
                <a:chExt cx="459" cy="1395"/>
              </a:xfrm>
            </p:grpSpPr>
            <p:sp>
              <p:nvSpPr>
                <p:cNvPr id="73" name="Freeform 8 2">
                  <a:extLst>
                    <a:ext uri="{FF2B5EF4-FFF2-40B4-BE49-F238E27FC236}">
                      <a16:creationId xmlns:a16="http://schemas.microsoft.com/office/drawing/2014/main" id="{94CBC85D-A3DA-4070-A99B-6710ED3D26C2}"/>
                    </a:ext>
                  </a:extLst>
                </p:cNvPr>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sp>
            <p:nvSpPr>
              <p:cNvPr id="56" name="Rectangle 55">
                <a:extLst>
                  <a:ext uri="{FF2B5EF4-FFF2-40B4-BE49-F238E27FC236}">
                    <a16:creationId xmlns:a16="http://schemas.microsoft.com/office/drawing/2014/main" id="{9B57DFC6-A94D-41B5-9872-9D95AD63F3AC}"/>
                  </a:ext>
                </a:extLst>
              </p:cNvPr>
              <p:cNvSpPr/>
              <p:nvPr/>
            </p:nvSpPr>
            <p:spPr>
              <a:xfrm>
                <a:off x="8218961" y="3898121"/>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nvGrpSpPr>
              <p:cNvPr id="8" name="Group 7">
                <a:extLst>
                  <a:ext uri="{FF2B5EF4-FFF2-40B4-BE49-F238E27FC236}">
                    <a16:creationId xmlns:a16="http://schemas.microsoft.com/office/drawing/2014/main" id="{2B0845DE-7AC3-4897-A89C-5E3297D4E5AA}"/>
                  </a:ext>
                </a:extLst>
              </p:cNvPr>
              <p:cNvGrpSpPr/>
              <p:nvPr/>
            </p:nvGrpSpPr>
            <p:grpSpPr>
              <a:xfrm>
                <a:off x="4372957" y="2103464"/>
                <a:ext cx="482269" cy="420455"/>
                <a:chOff x="4446109" y="2103464"/>
                <a:chExt cx="482269" cy="420455"/>
              </a:xfrm>
            </p:grpSpPr>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5" name="Group 94">
                <a:extLst>
                  <a:ext uri="{FF2B5EF4-FFF2-40B4-BE49-F238E27FC236}">
                    <a16:creationId xmlns:a16="http://schemas.microsoft.com/office/drawing/2014/main" id="{6C4BA349-FCC3-4204-8DC3-465EE17CFE92}"/>
                  </a:ext>
                </a:extLst>
              </p:cNvPr>
              <p:cNvGrpSpPr/>
              <p:nvPr/>
            </p:nvGrpSpPr>
            <p:grpSpPr>
              <a:xfrm>
                <a:off x="6579535" y="2107587"/>
                <a:ext cx="482269" cy="420455"/>
                <a:chOff x="4446109" y="2103464"/>
                <a:chExt cx="482269" cy="420455"/>
              </a:xfrm>
            </p:grpSpPr>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grpSp>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7004B85-D8D4-4332-9A5B-BB14B2A9E021}"/>
              </a:ext>
            </a:extLst>
          </p:cNvPr>
          <p:cNvGrpSpPr/>
          <p:nvPr/>
        </p:nvGrpSpPr>
        <p:grpSpPr>
          <a:xfrm>
            <a:off x="1960438" y="1252543"/>
            <a:ext cx="5043487" cy="3471857"/>
            <a:chOff x="1960438" y="1252543"/>
            <a:chExt cx="5043487" cy="3471857"/>
          </a:xfrm>
        </p:grpSpPr>
        <p:grpSp>
          <p:nvGrpSpPr>
            <p:cNvPr id="11" name="Group 10">
              <a:extLst>
                <a:ext uri="{FF2B5EF4-FFF2-40B4-BE49-F238E27FC236}">
                  <a16:creationId xmlns:a16="http://schemas.microsoft.com/office/drawing/2014/main" id="{B3E5AE7B-F531-46FB-88E8-DE8FDD95AD2C}"/>
                </a:ext>
              </a:extLst>
            </p:cNvPr>
            <p:cNvGrpSpPr/>
            <p:nvPr/>
          </p:nvGrpSpPr>
          <p:grpSpPr>
            <a:xfrm>
              <a:off x="1960438" y="1292516"/>
              <a:ext cx="5043487" cy="3431884"/>
              <a:chOff x="1960438" y="1292516"/>
              <a:chExt cx="5043487" cy="3431884"/>
            </a:xfrm>
          </p:grpSpPr>
          <p:grpSp>
            <p:nvGrpSpPr>
              <p:cNvPr id="40" name="Group 39">
                <a:extLst>
                  <a:ext uri="{FF2B5EF4-FFF2-40B4-BE49-F238E27FC236}">
                    <a16:creationId xmlns:a16="http://schemas.microsoft.com/office/drawing/2014/main" id="{D33025CC-DC65-4CA8-A9CB-66011752C1A2}"/>
                  </a:ext>
                </a:extLst>
              </p:cNvPr>
              <p:cNvGrpSpPr/>
              <p:nvPr/>
            </p:nvGrpSpPr>
            <p:grpSpPr>
              <a:xfrm>
                <a:off x="1960438" y="1292516"/>
                <a:ext cx="5043487" cy="3431884"/>
                <a:chOff x="1960438" y="1292516"/>
                <a:chExt cx="5043487" cy="3431884"/>
              </a:xfrm>
            </p:grpSpPr>
            <p:sp>
              <p:nvSpPr>
                <p:cNvPr id="4" name="Freeform 6">
                  <a:extLst>
                    <a:ext uri="{FF2B5EF4-FFF2-40B4-BE49-F238E27FC236}">
                      <a16:creationId xmlns:a16="http://schemas.microsoft.com/office/drawing/2014/main" id="{57C7CB09-8C87-4DA8-BFE7-4720504CA68C}"/>
                    </a:ext>
                  </a:extLst>
                </p:cNvPr>
                <p:cNvSpPr>
                  <a:spLocks/>
                </p:cNvSpPr>
                <p:nvPr/>
              </p:nvSpPr>
              <p:spPr bwMode="auto">
                <a:xfrm>
                  <a:off x="2362200" y="15240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 name="AutoShape 13">
                  <a:extLst>
                    <a:ext uri="{FF2B5EF4-FFF2-40B4-BE49-F238E27FC236}">
                      <a16:creationId xmlns:a16="http://schemas.microsoft.com/office/drawing/2014/main" id="{E44A676A-D9DC-402C-BB38-49ADE6046E1D}"/>
                    </a:ext>
                  </a:extLst>
                </p:cNvPr>
                <p:cNvSpPr>
                  <a:spLocks noChangeArrowheads="1"/>
                </p:cNvSpPr>
                <p:nvPr/>
              </p:nvSpPr>
              <p:spPr bwMode="auto">
                <a:xfrm rot="16200000">
                  <a:off x="4684776" y="2721695"/>
                  <a:ext cx="749808" cy="1280160"/>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grpSp>
              <p:nvGrpSpPr>
                <p:cNvPr id="6" name="Group 5">
                  <a:extLst>
                    <a:ext uri="{FF2B5EF4-FFF2-40B4-BE49-F238E27FC236}">
                      <a16:creationId xmlns:a16="http://schemas.microsoft.com/office/drawing/2014/main" id="{4DA08D80-1A6A-442B-AB77-32A50E5443E3}"/>
                    </a:ext>
                  </a:extLst>
                </p:cNvPr>
                <p:cNvGrpSpPr>
                  <a:grpSpLocks/>
                </p:cNvGrpSpPr>
                <p:nvPr/>
              </p:nvGrpSpPr>
              <p:grpSpPr bwMode="auto">
                <a:xfrm rot="16200000">
                  <a:off x="5087599" y="2392723"/>
                  <a:ext cx="740664" cy="1924262"/>
                  <a:chOff x="2480" y="2033"/>
                  <a:chExt cx="459" cy="1395"/>
                </a:xfrm>
              </p:grpSpPr>
              <p:sp>
                <p:nvSpPr>
                  <p:cNvPr id="7" name="Freeform 8">
                    <a:extLst>
                      <a:ext uri="{FF2B5EF4-FFF2-40B4-BE49-F238E27FC236}">
                        <a16:creationId xmlns:a16="http://schemas.microsoft.com/office/drawing/2014/main" id="{E003F3A7-1CE0-4A77-B1FC-E62855274BD7}"/>
                      </a:ext>
                    </a:extLst>
                  </p:cNvPr>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8" name="Freeform 15">
                    <a:extLst>
                      <a:ext uri="{FF2B5EF4-FFF2-40B4-BE49-F238E27FC236}">
                        <a16:creationId xmlns:a16="http://schemas.microsoft.com/office/drawing/2014/main" id="{4D1E1D5E-7373-4D02-9C84-1740AE2E30B7}"/>
                      </a:ext>
                    </a:extLst>
                  </p:cNvPr>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sp>
              <p:nvSpPr>
                <p:cNvPr id="9" name="Rectangle 8">
                  <a:extLst>
                    <a:ext uri="{FF2B5EF4-FFF2-40B4-BE49-F238E27FC236}">
                      <a16:creationId xmlns:a16="http://schemas.microsoft.com/office/drawing/2014/main" id="{F574AE4C-12A3-4433-9E2E-8244525C9549}"/>
                    </a:ext>
                  </a:extLst>
                </p:cNvPr>
                <p:cNvSpPr/>
                <p:nvPr/>
              </p:nvSpPr>
              <p:spPr>
                <a:xfrm>
                  <a:off x="5598350" y="3011376"/>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4895032" y="1524000"/>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A9E03FD-BCAA-462D-A6C4-B19647011DF4}"/>
                    </a:ext>
                  </a:extLst>
                </p:cNvPr>
                <p:cNvGrpSpPr/>
                <p:nvPr/>
              </p:nvGrpSpPr>
              <p:grpSpPr>
                <a:xfrm>
                  <a:off x="3406847" y="1292516"/>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1968909" y="1520559"/>
                  <a:ext cx="313649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1960438" y="3340045"/>
                  <a:ext cx="31449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6C94C8F7-1CAB-4725-A903-4153E8FD808A}"/>
                    </a:ext>
                  </a:extLst>
                </p:cNvPr>
                <p:cNvSpPr/>
                <p:nvPr/>
              </p:nvSpPr>
              <p:spPr>
                <a:xfrm>
                  <a:off x="4196657" y="2965141"/>
                  <a:ext cx="163714" cy="749808"/>
                </a:xfrm>
                <a:prstGeom prst="leftBrace">
                  <a:avLst>
                    <a:gd name="adj1" fmla="val 8333"/>
                    <a:gd name="adj2" fmla="val 7035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e 25">
                  <a:extLst>
                    <a:ext uri="{FF2B5EF4-FFF2-40B4-BE49-F238E27FC236}">
                      <a16:creationId xmlns:a16="http://schemas.microsoft.com/office/drawing/2014/main" id="{C0D793E5-915D-460F-9352-46FEFCA987F3}"/>
                    </a:ext>
                  </a:extLst>
                </p:cNvPr>
                <p:cNvSpPr/>
                <p:nvPr/>
              </p:nvSpPr>
              <p:spPr>
                <a:xfrm rot="10800000">
                  <a:off x="5776065" y="3194271"/>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3053417" y="3410743"/>
                  <a:ext cx="839619" cy="246857"/>
                </a:xfrm>
                <a:prstGeom prst="rect">
                  <a:avLst/>
                </a:prstGeom>
              </p:spPr>
            </p:pic>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6233210" y="3293391"/>
                  <a:ext cx="396190" cy="211809"/>
                </a:xfrm>
                <a:prstGeom prst="rect">
                  <a:avLst/>
                </a:prstGeom>
              </p:spPr>
            </p:pic>
            <p:sp>
              <p:nvSpPr>
                <p:cNvPr id="32" name="Oval 31">
                  <a:extLst>
                    <a:ext uri="{FF2B5EF4-FFF2-40B4-BE49-F238E27FC236}">
                      <a16:creationId xmlns:a16="http://schemas.microsoft.com/office/drawing/2014/main" id="{2E85CA06-1F90-41B0-A61A-B407B248C33B}"/>
                    </a:ext>
                  </a:extLst>
                </p:cNvPr>
                <p:cNvSpPr/>
                <p:nvPr/>
              </p:nvSpPr>
              <p:spPr bwMode="auto">
                <a:xfrm>
                  <a:off x="4413770" y="14599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Oval 32">
                  <a:extLst>
                    <a:ext uri="{FF2B5EF4-FFF2-40B4-BE49-F238E27FC236}">
                      <a16:creationId xmlns:a16="http://schemas.microsoft.com/office/drawing/2014/main" id="{33C1F4DB-A784-4924-8747-DC035D397677}"/>
                    </a:ext>
                  </a:extLst>
                </p:cNvPr>
                <p:cNvSpPr/>
                <p:nvPr/>
              </p:nvSpPr>
              <p:spPr bwMode="auto">
                <a:xfrm>
                  <a:off x="5536283" y="3143144"/>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673854" y="2209800"/>
                <a:ext cx="435207" cy="237207"/>
              </a:xfrm>
              <a:prstGeom prst="rect">
                <a:avLst/>
              </a:prstGeom>
              <a:solidFill>
                <a:schemeClr val="bg1"/>
              </a:solidFill>
            </p:spPr>
          </p:pic>
          <p:sp>
            <p:nvSpPr>
              <p:cNvPr id="29" name="Arc 28">
                <a:extLst>
                  <a:ext uri="{FF2B5EF4-FFF2-40B4-BE49-F238E27FC236}">
                    <a16:creationId xmlns:a16="http://schemas.microsoft.com/office/drawing/2014/main" id="{C004ACFA-64C1-4FF6-BA37-230F079A96EE}"/>
                  </a:ext>
                </a:extLst>
              </p:cNvPr>
              <p:cNvSpPr/>
              <p:nvPr/>
            </p:nvSpPr>
            <p:spPr>
              <a:xfrm rot="10800000">
                <a:off x="4497354" y="2758622"/>
                <a:ext cx="2141408" cy="453648"/>
              </a:xfrm>
              <a:prstGeom prst="arc">
                <a:avLst>
                  <a:gd name="adj1" fmla="val 16200000"/>
                  <a:gd name="adj2" fmla="val 21576899"/>
                </a:avLst>
              </a:prstGeom>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8FC7590-1A8F-4C51-9884-5FA03351C845}"/>
                  </a:ext>
                </a:extLst>
              </p:cNvPr>
              <p:cNvCxnSpPr>
                <a:cxnSpLocks/>
                <a:endCxn id="29" idx="2"/>
              </p:cNvCxnSpPr>
              <p:nvPr/>
            </p:nvCxnSpPr>
            <p:spPr>
              <a:xfrm>
                <a:off x="4484751" y="1581191"/>
                <a:ext cx="13141" cy="1411446"/>
              </a:xfrm>
              <a:prstGeom prst="line">
                <a:avLst/>
              </a:prstGeom>
              <a:solidFill>
                <a:srgbClr val="7030A0"/>
              </a:solidFill>
              <a:ln w="28575">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088488" y="1252543"/>
              <a:ext cx="851808" cy="182857"/>
            </a:xfrm>
            <a:prstGeom prst="rect">
              <a:avLst/>
            </a:prstGeom>
          </p:spPr>
        </p:pic>
        <p:pic>
          <p:nvPicPr>
            <p:cNvPr id="24" name="Picture 23">
              <a:extLst>
                <a:ext uri="{FF2B5EF4-FFF2-40B4-BE49-F238E27FC236}">
                  <a16:creationId xmlns:a16="http://schemas.microsoft.com/office/drawing/2014/main" id="{38E1F47C-28A4-462E-A67B-1E8DF619CF0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225329" y="2919161"/>
              <a:ext cx="835046" cy="175238"/>
            </a:xfrm>
            <a:prstGeom prst="rect">
              <a:avLst/>
            </a:prstGeom>
          </p:spPr>
        </p:pic>
      </p:gr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941032" y="1937920"/>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156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8965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944880" y="1746760"/>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331408" y="2945611"/>
                  <a:ext cx="427276" cy="232885"/>
                </a:xfrm>
                <a:prstGeom prst="rect">
                  <a:avLst/>
                </a:prstGeom>
                <a:solidFill>
                  <a:schemeClr val="bg1"/>
                </a:solid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418529"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E2285C-125A-4311-B549-2ADF65D71EAF}"/>
              </a:ext>
            </a:extLst>
          </p:cNvPr>
          <p:cNvGrpSpPr/>
          <p:nvPr/>
        </p:nvGrpSpPr>
        <p:grpSpPr>
          <a:xfrm>
            <a:off x="1828800" y="0"/>
            <a:ext cx="9133514" cy="6574077"/>
            <a:chOff x="1828800" y="0"/>
            <a:chExt cx="9133514" cy="6574077"/>
          </a:xfrm>
        </p:grpSpPr>
        <p:grpSp>
          <p:nvGrpSpPr>
            <p:cNvPr id="10" name="Group 9">
              <a:extLst>
                <a:ext uri="{FF2B5EF4-FFF2-40B4-BE49-F238E27FC236}">
                  <a16:creationId xmlns:a16="http://schemas.microsoft.com/office/drawing/2014/main" id="{E13B3111-0CCA-4355-BC69-5169FCE936C0}"/>
                </a:ext>
              </a:extLst>
            </p:cNvPr>
            <p:cNvGrpSpPr/>
            <p:nvPr/>
          </p:nvGrpSpPr>
          <p:grpSpPr>
            <a:xfrm>
              <a:off x="1828800" y="0"/>
              <a:ext cx="9133514" cy="6574077"/>
              <a:chOff x="1828800" y="0"/>
              <a:chExt cx="9133514" cy="6574077"/>
            </a:xfrm>
          </p:grpSpPr>
          <p:grpSp>
            <p:nvGrpSpPr>
              <p:cNvPr id="9" name="Group 8">
                <a:extLst>
                  <a:ext uri="{FF2B5EF4-FFF2-40B4-BE49-F238E27FC236}">
                    <a16:creationId xmlns:a16="http://schemas.microsoft.com/office/drawing/2014/main" id="{384BB295-0E77-42D9-BF3C-AF28CE585F7E}"/>
                  </a:ext>
                </a:extLst>
              </p:cNvPr>
              <p:cNvGrpSpPr/>
              <p:nvPr/>
            </p:nvGrpSpPr>
            <p:grpSpPr>
              <a:xfrm>
                <a:off x="8484226" y="3142894"/>
                <a:ext cx="2180909" cy="3036836"/>
                <a:chOff x="5903911" y="3416708"/>
                <a:chExt cx="2257109" cy="3121252"/>
              </a:xfrm>
            </p:grpSpPr>
            <p:sp>
              <p:nvSpPr>
                <p:cNvPr id="5" name="Rectangle 4">
                  <a:extLst>
                    <a:ext uri="{FF2B5EF4-FFF2-40B4-BE49-F238E27FC236}">
                      <a16:creationId xmlns:a16="http://schemas.microsoft.com/office/drawing/2014/main" id="{51CC6B32-FCCF-4BC7-8BCD-2E24513D896E}"/>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CDBDC1-713D-4036-8580-0748843A3F28}"/>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AF894-2422-4F23-9F71-051C9591AE38}"/>
                  </a:ext>
                </a:extLst>
              </p:cNvPr>
              <p:cNvGrpSpPr/>
              <p:nvPr/>
            </p:nvGrpSpPr>
            <p:grpSpPr>
              <a:xfrm rot="5400000">
                <a:off x="5100571" y="-77129"/>
                <a:ext cx="2240080" cy="4527232"/>
                <a:chOff x="5903911" y="3416708"/>
                <a:chExt cx="2257109" cy="3121252"/>
              </a:xfrm>
            </p:grpSpPr>
            <p:sp>
              <p:nvSpPr>
                <p:cNvPr id="21" name="Rectangle 20">
                  <a:extLst>
                    <a:ext uri="{FF2B5EF4-FFF2-40B4-BE49-F238E27FC236}">
                      <a16:creationId xmlns:a16="http://schemas.microsoft.com/office/drawing/2014/main" id="{982D0894-5558-4721-9FC6-290292E7A6D2}"/>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FA615E1-1E85-450E-98FD-4DCE2103D905}"/>
                  </a:ext>
                </a:extLst>
              </p:cNvPr>
              <p:cNvGrpSpPr/>
              <p:nvPr/>
            </p:nvGrpSpPr>
            <p:grpSpPr>
              <a:xfrm>
                <a:off x="6260775" y="1080994"/>
                <a:ext cx="4343400" cy="4276165"/>
                <a:chOff x="3092096" y="1290900"/>
                <a:chExt cx="5007964" cy="5141864"/>
              </a:xfrm>
            </p:grpSpPr>
            <p:sp>
              <p:nvSpPr>
                <p:cNvPr id="15" name="Freeform: Shape 14">
                  <a:extLst>
                    <a:ext uri="{FF2B5EF4-FFF2-40B4-BE49-F238E27FC236}">
                      <a16:creationId xmlns:a16="http://schemas.microsoft.com/office/drawing/2014/main" id="{B0B741AF-1D91-4130-9E36-A76340F58F8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2" name="Arc 31">
                <a:extLst>
                  <a:ext uri="{FF2B5EF4-FFF2-40B4-BE49-F238E27FC236}">
                    <a16:creationId xmlns:a16="http://schemas.microsoft.com/office/drawing/2014/main" id="{8207423D-D352-478E-9B48-C00C71E3ABA1}"/>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90048"/>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308060"/>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712367"/>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94270"/>
              <a:ext cx="310480" cy="368318"/>
            </a:xfrm>
            <a:prstGeom prst="rect">
              <a:avLst/>
            </a:prstGeom>
          </p:spPr>
        </p:pic>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490995" y="2892760"/>
                <a:ext cx="260571" cy="213333"/>
              </a:xfrm>
              <a:prstGeom prst="rect">
                <a:avLst/>
              </a:prstGeom>
              <a:solidFill>
                <a:schemeClr val="bg1"/>
              </a:solid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10828</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253</cp:revision>
  <dcterms:created xsi:type="dcterms:W3CDTF">2018-04-01T13:05:30Z</dcterms:created>
  <dcterms:modified xsi:type="dcterms:W3CDTF">2018-06-14T17:35:15Z</dcterms:modified>
</cp:coreProperties>
</file>